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F9316-4925-0A44-8C9D-0D1F7A65C748}" v="1" dt="2020-10-21T12:06:03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8"/>
    <p:restoredTop sz="94694"/>
  </p:normalViewPr>
  <p:slideViewPr>
    <p:cSldViewPr snapToGrid="0" snapToObjects="1">
      <p:cViewPr varScale="1">
        <p:scale>
          <a:sx n="145" d="100"/>
          <a:sy n="145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FC046-9A04-E541-A33E-CB1F618BA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94981-88C0-CB48-B9A1-41233D418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EB6A5-B760-5B4F-8AF3-2A323532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A9EF8-C705-8344-B7D3-50CC8A53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7F701-4B45-AD4C-BA4F-24EC206C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3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F025-0BA9-D744-A719-48BD3098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6CF2C-52B5-9645-9011-C555DAC88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93BDE-1E8F-8243-AF27-D70F64CF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27751-F9A7-144A-9F15-A50770A5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98FAF-F5F6-154E-82EE-2BE48124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9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291FF-ADAA-6F44-9D13-CDB72288C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35E61-C993-3F4E-95BE-A7F9BCCF5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0995D-51CC-2745-BAF1-BBAA3A134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8DCEC-6ACC-E74A-AB53-12C0C360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CF658-EDD6-DB4F-B1CB-2C27DADC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B016-4A2E-C549-B375-37A31417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A520A-7A80-CE4A-B5BC-E5D794E4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9B02B-F92E-EA43-9798-3CF9D444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09822-DBA5-0144-8149-7C5F045C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7F744-AD59-BF46-BE8D-40AC38A2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E11D-55E1-6C41-B14C-FB099DE4E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DCD1C-C394-4149-8350-0ACE5C03A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71FB3-7F1F-1D4E-AB0B-020450DE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592B0-2D0B-8649-A625-9E411916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38DE0-3C04-9D4E-972B-5417094E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C9CF-9710-9A45-8986-45C9190E6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3C597-2D6B-884D-B16F-FCB2E8941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9406C-9A3F-D24A-8106-6E1489357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B7917-4A59-B244-B070-D6AAA746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DBB65-E4FB-5147-96E2-CD1A0EED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66B51-047D-9445-AFC0-E73550A9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0B1E-AA91-BC43-AC30-7F8C1756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2510C-604D-CC41-A6C1-F777057D5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37063-9610-FD4F-B10B-A0C3F898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6B9B2-CCCB-F348-B31B-7ADDF62F5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5A7DA-9442-3547-BD2E-536BED26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CA5DE7-9D07-7B4D-8803-F3F9FC93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854BA-78B1-F541-839B-B3BF86D7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EF5C5-C050-3A44-B5A3-34E5C1F4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63DC-85A4-6547-B9E0-CFB0C54C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395B8-7C42-A646-915D-500740CC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269F09-1508-7442-9477-C080102C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90EA8-3B5E-8046-BE1B-DD4ECB5A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9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3DA6C-E444-1542-8816-D968E3A3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627A4-4830-5048-9640-261BFDE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242D1-462F-8343-A970-B3ACBD3A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8403-488E-094C-A0F2-E2AE0832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824A0-F7E9-C04C-944A-14C46D41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95CF3-5AEF-FE4D-9881-A468576A2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AA7FA-1215-734C-A7E9-417DD93D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28E41-9A2A-F844-A9AA-0255C158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02DB7-A01C-E345-A32C-69F23246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568B-D49A-AB43-A49E-8557A9B0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479FD-E84F-974B-A2DF-46E596F3E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736EB-2893-B84D-84FF-64E55C3A4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90AFD-1F14-5940-B8E7-0048C576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2D3BF-1928-4E44-9D55-BA7F7B5A9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0AD88-D583-2041-B27F-AE88BD5E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8CAA2-8335-E24A-9D9F-D58D913A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03EC9-3E6C-9F46-B0BF-2CFC9C26B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1F444-A701-E84E-B4EE-E80A45627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494A-7000-0C41-A49F-5530D01C21CA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683DE-ACF8-664A-8A4A-E108BC916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A8454-716C-2B46-AF00-9CC83DB63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A3604-CC63-4B4B-AE77-DBF85805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C0CAE4-4C9D-6443-81E4-B76B149664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2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Kresslein</dc:creator>
  <cp:lastModifiedBy>Greg Kresslein</cp:lastModifiedBy>
  <cp:revision>1</cp:revision>
  <dcterms:created xsi:type="dcterms:W3CDTF">2020-10-21T12:04:39Z</dcterms:created>
  <dcterms:modified xsi:type="dcterms:W3CDTF">2020-10-21T12:06:05Z</dcterms:modified>
</cp:coreProperties>
</file>